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57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38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82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83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99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75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909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5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73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77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5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91C6A-C2FD-4412-88E8-4E3423928679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AE4EA-E465-4C53-8E83-BD37669432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68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1524000" y="5023514"/>
            <a:ext cx="9144000" cy="16557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635914"/>
            <a:ext cx="9144000" cy="2387600"/>
          </a:xfrm>
        </p:spPr>
        <p:txBody>
          <a:bodyPr/>
          <a:lstStyle/>
          <a:p>
            <a:r>
              <a:rPr lang="es-ES" dirty="0" err="1" smtClean="0"/>
              <a:t>Mr</a:t>
            </a:r>
            <a:r>
              <a:rPr lang="es-ES" dirty="0" smtClean="0"/>
              <a:t> </a:t>
            </a:r>
            <a:r>
              <a:rPr lang="es-ES" dirty="0" err="1" smtClean="0"/>
              <a:t>Bones</a:t>
            </a:r>
            <a:r>
              <a:rPr lang="es-ES" dirty="0" smtClean="0"/>
              <a:t>’ </a:t>
            </a:r>
            <a:r>
              <a:rPr lang="es-ES" dirty="0" err="1" smtClean="0"/>
              <a:t>Unquenchable</a:t>
            </a:r>
            <a:r>
              <a:rPr lang="es-ES" dirty="0" smtClean="0"/>
              <a:t> </a:t>
            </a:r>
            <a:r>
              <a:rPr lang="es-ES" dirty="0" err="1" smtClean="0"/>
              <a:t>Thirst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232768"/>
            <a:ext cx="9144000" cy="1237254"/>
          </a:xfrm>
        </p:spPr>
        <p:txBody>
          <a:bodyPr>
            <a:normAutofit fontScale="55000" lnSpcReduction="20000"/>
          </a:bodyPr>
          <a:lstStyle/>
          <a:p>
            <a:r>
              <a:rPr lang="es-ES" sz="4800" dirty="0" smtClean="0"/>
              <a:t>“AAAAAAAAAAAAAAAAAAAAAAAAAAAAAHHHHH!!!!!” – </a:t>
            </a:r>
            <a:r>
              <a:rPr lang="es-ES" sz="4800" dirty="0" err="1" smtClean="0"/>
              <a:t>Mr</a:t>
            </a:r>
            <a:r>
              <a:rPr lang="es-ES" sz="4800" dirty="0" smtClean="0"/>
              <a:t> </a:t>
            </a:r>
            <a:r>
              <a:rPr lang="es-ES" sz="4800" dirty="0" err="1" smtClean="0"/>
              <a:t>Bones</a:t>
            </a:r>
            <a:endParaRPr lang="es-ES" sz="4800" dirty="0" smtClean="0"/>
          </a:p>
          <a:p>
            <a:endParaRPr lang="es-ES" dirty="0"/>
          </a:p>
          <a:p>
            <a:r>
              <a:rPr lang="es-ES" dirty="0" smtClean="0"/>
              <a:t>(Por </a:t>
            </a:r>
            <a:r>
              <a:rPr lang="es-ES" dirty="0" err="1" smtClean="0"/>
              <a:t>Nebby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2050" name="Picture 2" descr="https://i.kym-cdn.com/photos/images/original/001/753/258/c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516774"/>
            <a:ext cx="4762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Story</a:t>
            </a:r>
            <a:endParaRPr lang="es-ES" dirty="0"/>
          </a:p>
        </p:txBody>
      </p:sp>
      <p:pic>
        <p:nvPicPr>
          <p:cNvPr id="3074" name="Picture 2" descr="Thinking with Bones | Thinking Face Emoji 🤔 | Know Your M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9452" y="1690688"/>
            <a:ext cx="3547698" cy="38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razón 4"/>
          <p:cNvSpPr/>
          <p:nvPr/>
        </p:nvSpPr>
        <p:spPr>
          <a:xfrm>
            <a:off x="4041775" y="1447800"/>
            <a:ext cx="3886200" cy="3886200"/>
          </a:xfrm>
          <a:prstGeom prst="hear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948" y="1457094"/>
            <a:ext cx="3312708" cy="42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Objective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Wake up</a:t>
            </a:r>
          </a:p>
          <a:p>
            <a:r>
              <a:rPr lang="es-ES" dirty="0" err="1" smtClean="0"/>
              <a:t>Obtain</a:t>
            </a:r>
            <a:r>
              <a:rPr lang="es-ES" dirty="0" smtClean="0"/>
              <a:t> </a:t>
            </a:r>
            <a:r>
              <a:rPr lang="es-ES" dirty="0" err="1" smtClean="0"/>
              <a:t>Milk</a:t>
            </a:r>
            <a:endParaRPr lang="es-ES" dirty="0" smtClean="0"/>
          </a:p>
          <a:p>
            <a:r>
              <a:rPr lang="es-ES" dirty="0" smtClean="0"/>
              <a:t>(???)</a:t>
            </a:r>
          </a:p>
          <a:p>
            <a:r>
              <a:rPr lang="es-ES" dirty="0" err="1" smtClean="0"/>
              <a:t>Profit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1133475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Mechanic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Agitate</a:t>
            </a:r>
            <a:r>
              <a:rPr lang="es-ES" dirty="0" smtClean="0"/>
              <a:t> And SCREAM!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3191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Controls</a:t>
            </a:r>
            <a:endParaRPr lang="es-ES" dirty="0"/>
          </a:p>
        </p:txBody>
      </p:sp>
      <p:sp>
        <p:nvSpPr>
          <p:cNvPr id="4" name="AutoShape 2" descr="Archivo:360 controller.svg - Wikipedia, la enciclopedia libre"/>
          <p:cNvSpPr>
            <a:spLocks noChangeAspect="1" noChangeArrowheads="1"/>
          </p:cNvSpPr>
          <p:nvPr/>
        </p:nvSpPr>
        <p:spPr bwMode="auto">
          <a:xfrm>
            <a:off x="155574" y="-144463"/>
            <a:ext cx="6976745" cy="697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Archivo:360 controll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6" y="1581795"/>
            <a:ext cx="76200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7970"/>
              </p:ext>
            </p:extLst>
          </p:nvPr>
        </p:nvGraphicFramePr>
        <p:xfrm>
          <a:off x="377767" y="2749416"/>
          <a:ext cx="41526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335">
                  <a:extLst>
                    <a:ext uri="{9D8B030D-6E8A-4147-A177-3AD203B41FA5}">
                      <a16:colId xmlns:a16="http://schemas.microsoft.com/office/drawing/2014/main" val="2007432121"/>
                    </a:ext>
                  </a:extLst>
                </a:gridCol>
                <a:gridCol w="2076335">
                  <a:extLst>
                    <a:ext uri="{9D8B030D-6E8A-4147-A177-3AD203B41FA5}">
                      <a16:colId xmlns:a16="http://schemas.microsoft.com/office/drawing/2014/main" val="3878214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Input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Action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62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Left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Stick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Move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17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Right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Stick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Look/</a:t>
                      </a:r>
                      <a:r>
                        <a:rPr lang="es-ES" dirty="0" err="1" smtClean="0"/>
                        <a:t>Aim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25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Left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Bumper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Interact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Left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Trigger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Agitate</a:t>
                      </a:r>
                      <a:r>
                        <a:rPr lang="es-ES" dirty="0" smtClean="0"/>
                        <a:t>/</a:t>
                      </a:r>
                      <a:r>
                        <a:rPr lang="es-ES" dirty="0" err="1" smtClean="0"/>
                        <a:t>Scream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5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9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Skins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Spook</a:t>
            </a:r>
            <a:r>
              <a:rPr lang="es-ES" dirty="0" smtClean="0"/>
              <a:t> (Normal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err="1" smtClean="0"/>
              <a:t>Viking</a:t>
            </a:r>
            <a:r>
              <a:rPr lang="es-ES" dirty="0" smtClean="0"/>
              <a:t> (Joel </a:t>
            </a:r>
            <a:r>
              <a:rPr lang="es-ES" dirty="0" err="1" smtClean="0"/>
              <a:t>Hat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Vinesauce</a:t>
            </a:r>
            <a:r>
              <a:rPr lang="es-ES" dirty="0" smtClean="0"/>
              <a:t>)</a:t>
            </a:r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 smtClean="0"/>
              <a:t>Futuristic</a:t>
            </a:r>
            <a:r>
              <a:rPr lang="es-ES" dirty="0" smtClean="0"/>
              <a:t> (</a:t>
            </a:r>
            <a:r>
              <a:rPr lang="es-ES" dirty="0" err="1" smtClean="0"/>
              <a:t>Revenant</a:t>
            </a:r>
            <a:r>
              <a:rPr lang="es-ES" dirty="0" smtClean="0"/>
              <a:t> </a:t>
            </a:r>
            <a:r>
              <a:rPr lang="es-ES" dirty="0" err="1" smtClean="0"/>
              <a:t>Jetpack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098" name="Picture 2" descr="fren but spooky month dance : r/Vinesau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100" y="1825625"/>
            <a:ext cx="20447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venant (Doom4) | Doom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82" y="3870325"/>
            <a:ext cx="1228335" cy="25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028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59</Words>
  <Application>Microsoft Office PowerPoint</Application>
  <PresentationFormat>Panorámica</PresentationFormat>
  <Paragraphs>32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Mr Bones’ Unquenchable Thirst</vt:lpstr>
      <vt:lpstr>Story</vt:lpstr>
      <vt:lpstr>Objective</vt:lpstr>
      <vt:lpstr>Mechanic</vt:lpstr>
      <vt:lpstr>Controls</vt:lpstr>
      <vt:lpstr>Skins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J-SE</dc:title>
  <dc:creator>Lab404-7</dc:creator>
  <cp:lastModifiedBy>Lab404-7</cp:lastModifiedBy>
  <cp:revision>5</cp:revision>
  <dcterms:created xsi:type="dcterms:W3CDTF">2022-06-07T19:27:28Z</dcterms:created>
  <dcterms:modified xsi:type="dcterms:W3CDTF">2022-06-07T19:56:57Z</dcterms:modified>
</cp:coreProperties>
</file>